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4820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68636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31234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23303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639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5151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7837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767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794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65346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487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7BE4F-5274-438E-B0B8-5B3C7C9C7FCC}" type="datetimeFigureOut">
              <a:rPr lang="tr-TR" smtClean="0"/>
              <a:t>21.06.2012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0A0E0-4822-4310-995C-F74055ECF8F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8676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790667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Ekran Gösterisi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2" baseType="lpstr">
      <vt:lpstr>Ofis Teması</vt:lpstr>
      <vt:lpstr>PowerPoint Sunusu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ihl</dc:creator>
  <cp:lastModifiedBy>ihl</cp:lastModifiedBy>
  <cp:revision>1</cp:revision>
  <dcterms:created xsi:type="dcterms:W3CDTF">2012-06-21T08:28:13Z</dcterms:created>
  <dcterms:modified xsi:type="dcterms:W3CDTF">2012-06-21T08:29:00Z</dcterms:modified>
</cp:coreProperties>
</file>